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</p:sldMasterIdLst>
  <p:sldIdLst>
    <p:sldId id="256" r:id="rId2"/>
    <p:sldId id="259" r:id="rId3"/>
    <p:sldId id="260" r:id="rId4"/>
    <p:sldId id="274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6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3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7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4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01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5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61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44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8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1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3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6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0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9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8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6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C50240C-3C07-42E1-8166-3FAE37D15FB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AEF7B1-ECEA-4833-B303-41693294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12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308" y="4305670"/>
            <a:ext cx="11857568" cy="1855433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Посвящение </a:t>
            </a:r>
            <a:br>
              <a:rPr lang="ru-RU" b="1" u="sng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</a:br>
            <a:r>
              <a:rPr lang="ru-RU" b="1" u="sng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в юные музыканты</a:t>
            </a:r>
            <a:endParaRPr lang="ru-RU" b="1" u="sng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0878" y="2121763"/>
            <a:ext cx="4279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МБОУ ДО ХМР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 Детская музыкальная школа»</a:t>
            </a:r>
            <a:endParaRPr lang="ru-RU" sz="3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0" y="2114550"/>
            <a:ext cx="3168249" cy="24668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36" y="-238187"/>
            <a:ext cx="6778128" cy="3080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487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078" y="183274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А пониже стать решила,  </a:t>
            </a:r>
            <a:b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Вот, пожалуйста, изволь  —  </a:t>
            </a:r>
            <a:b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 на этот случай знак есть,  </a:t>
            </a:r>
            <a:b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Называется  </a:t>
            </a:r>
            <a:r>
              <a:rPr lang="ru-RU" sz="40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……..</a:t>
            </a: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endParaRPr 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84" y="1577266"/>
            <a:ext cx="2055181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826" y="3006389"/>
            <a:ext cx="5669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 пяти линейках ноты</a:t>
            </a:r>
            <a:endParaRPr lang="ru-RU" sz="40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Дружно выстроились в ряд.</a:t>
            </a:r>
            <a:endParaRPr lang="ru-RU" sz="40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Знает каждый ученик:</a:t>
            </a:r>
            <a:endParaRPr lang="ru-RU" sz="40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Получился … </a:t>
            </a:r>
            <a:endParaRPr lang="ru-RU" sz="40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5" y="956016"/>
            <a:ext cx="4682477" cy="3511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495" y="-62144"/>
            <a:ext cx="12899254" cy="721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029" y="1367563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Много-Много разных клавиш</a:t>
            </a:r>
            <a:endParaRPr lang="ru-RU" sz="40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пальцами звучать заставишь</a:t>
            </a:r>
            <a:endParaRPr lang="ru-RU" sz="40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Здесь задумались вы рано</a:t>
            </a:r>
            <a:endParaRPr lang="ru-RU" sz="40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Зазвучало </a:t>
            </a:r>
            <a:r>
              <a:rPr lang="ru-RU" sz="40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…</a:t>
            </a:r>
            <a:endParaRPr lang="ru-RU" sz="40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endParaRPr lang="ru-RU" sz="40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79" y="2588140"/>
            <a:ext cx="5130320" cy="38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726" y="61889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 него рубашка в складку, любит он плясать в присядку.</a:t>
            </a:r>
            <a:endParaRPr lang="ru-RU" sz="40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Он и пляшет, и поёт – если в руки попадёт.</a:t>
            </a:r>
            <a:endParaRPr lang="ru-RU" sz="40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Много пуговиц на нём с перламутровым огнём.</a:t>
            </a:r>
            <a:endParaRPr lang="ru-RU" sz="40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Весельчак, а не буян. Голосистый мой </a:t>
            </a:r>
            <a:r>
              <a:rPr lang="ru-RU" sz="40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….</a:t>
            </a:r>
            <a:endParaRPr lang="ru-RU" sz="40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84" y="2597768"/>
            <a:ext cx="5264622" cy="37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8" y="97653"/>
            <a:ext cx="9686334" cy="65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2" y="541538"/>
            <a:ext cx="9232777" cy="58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1" y="692458"/>
            <a:ext cx="5373950" cy="5050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5603" y="1544714"/>
            <a:ext cx="3906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Хор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Музыка Г. Струве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Слова В. Викторова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«Веселая песенка»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Руководитель Е.О. Батенева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Концертмейстер Т.В. </a:t>
            </a:r>
            <a:r>
              <a:rPr lang="ru-RU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Деброва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" y="248574"/>
            <a:ext cx="8611339" cy="4110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277" y="4447713"/>
            <a:ext cx="8558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Ш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кольного 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конкурса на лучшее исполнение «Этюда», посвященного 90-летию образованию ХМАО-Югры.</a:t>
            </a:r>
          </a:p>
        </p:txBody>
      </p:sp>
    </p:spTree>
    <p:extLst>
      <p:ext uri="{BB962C8B-B14F-4D97-AF65-F5344CB8AC3E}">
        <p14:creationId xmlns:p14="http://schemas.microsoft.com/office/powerpoint/2010/main" val="36244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14" y="434681"/>
            <a:ext cx="8833281" cy="6037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2617" y="1003177"/>
            <a:ext cx="3533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До </a:t>
            </a:r>
            <a:r>
              <a:rPr lang="ru-RU" sz="4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новых музыкальных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13848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4" y="1267362"/>
            <a:ext cx="3219128" cy="4156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4153" y="2214203"/>
            <a:ext cx="4438828" cy="2991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94" y="1360095"/>
            <a:ext cx="3311371" cy="4415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634" y="5360727"/>
            <a:ext cx="2858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Гребенщикова Виктория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1891" y="5667518"/>
            <a:ext cx="2556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Михеева </a:t>
            </a:r>
            <a:endParaRPr lang="ru-RU" sz="2800" b="1" u="sng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Доминика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11"/>
            <a:ext cx="6414364" cy="2524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7" y="-218020"/>
            <a:ext cx="6311020" cy="2114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6893" y="6125592"/>
            <a:ext cx="315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Поступинская</a:t>
            </a:r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А</a:t>
            </a:r>
            <a:r>
              <a:rPr lang="ru-RU" sz="2800" b="1" dirty="0" smtClean="0">
                <a:latin typeface="Monotype Corsiva" panose="03010101010201010101" pitchFamily="66" charset="0"/>
              </a:rPr>
              <a:t>рина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11" y="496410"/>
            <a:ext cx="3364637" cy="4727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43" y="934374"/>
            <a:ext cx="3216861" cy="4289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8933" y="5397622"/>
            <a:ext cx="2894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Москалева</a:t>
            </a:r>
          </a:p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 Ксения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99" y="-122901"/>
            <a:ext cx="6625701" cy="2114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01"/>
            <a:ext cx="6347534" cy="211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1339" y="5397621"/>
            <a:ext cx="224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Monotype Corsiva" panose="03010101010201010101" pitchFamily="66" charset="0"/>
              </a:rPr>
              <a:t>Попова  Николь</a:t>
            </a:r>
            <a:endParaRPr lang="ru-RU" sz="3600" b="1" i="1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9" y="1126230"/>
            <a:ext cx="3101451" cy="4135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6948" y="5397621"/>
            <a:ext cx="2516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Литвиненко  Алина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4" y="414539"/>
            <a:ext cx="2329092" cy="3105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5" y="3189052"/>
            <a:ext cx="2183722" cy="2911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33" y="367067"/>
            <a:ext cx="2400299" cy="3200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35" y="3061809"/>
            <a:ext cx="2279155" cy="3038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44" y="3189052"/>
            <a:ext cx="1977409" cy="2588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90" y="210538"/>
            <a:ext cx="2255851" cy="3007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8093" y="6197222"/>
            <a:ext cx="7261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МЫ -  ПИШЕМ НОТЫ У ДОСКИ</a:t>
            </a:r>
            <a:endParaRPr lang="ru-RU" sz="3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53" y="5078168"/>
            <a:ext cx="2328677" cy="1661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1" y="4947175"/>
            <a:ext cx="2328677" cy="16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9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3" y="755784"/>
            <a:ext cx="9144000" cy="5798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390" y="110997"/>
            <a:ext cx="812306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327" y="648070"/>
            <a:ext cx="8540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Музыкальные загадки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9810" y="1766656"/>
            <a:ext cx="545976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Чтобы всюду ноты-точки  </a:t>
            </a:r>
            <a:b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Размещались по местам,  </a:t>
            </a:r>
            <a:b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Пять линеек нотной строчки  </a:t>
            </a:r>
            <a:b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Мы назвали… 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62" y="2399232"/>
            <a:ext cx="4565990" cy="3158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539" y="-435268"/>
            <a:ext cx="12952521" cy="74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256" y="2192784"/>
            <a:ext cx="4998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Завитой, красивый знак</a:t>
            </a:r>
            <a:b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Нарисуем мы вот так.</a:t>
            </a:r>
            <a:b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Он велик и всемогущ,</a:t>
            </a:r>
            <a:b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Это наш </a:t>
            </a:r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…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64" y="2192784"/>
            <a:ext cx="4261282" cy="4233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98" y="0"/>
            <a:ext cx="12351797" cy="67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782" y="208311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Записать мелодию  —  </a:t>
            </a:r>
            <a:b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Вся ее работа.  </a:t>
            </a:r>
            <a:b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Вот она, обычная  </a:t>
            </a:r>
            <a:b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Четвертная  … 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 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88" y="1559669"/>
            <a:ext cx="2715519" cy="4611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61" y="2598418"/>
            <a:ext cx="2328677" cy="1661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77" y="0"/>
            <a:ext cx="123754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3794" y="1420427"/>
            <a:ext cx="514904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нота захотела  </a:t>
            </a:r>
            <a:b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Повышенья до небес,  </a:t>
            </a:r>
            <a:b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нее есть знак особый,  </a:t>
            </a:r>
            <a:b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  …   </a:t>
            </a:r>
            <a:b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26" y="2982896"/>
            <a:ext cx="3247486" cy="3338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10" y="0"/>
            <a:ext cx="12307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391</TotalTime>
  <Words>151</Words>
  <Application>Microsoft Office PowerPoint</Application>
  <PresentationFormat>Широкоэкранный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Monotype Corsiva</vt:lpstr>
      <vt:lpstr>Times New Roman</vt:lpstr>
      <vt:lpstr>Wingdings 3</vt:lpstr>
      <vt:lpstr>Сектор</vt:lpstr>
      <vt:lpstr>Посвящение  в юные музыканты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Struk</dc:creator>
  <cp:lastModifiedBy>Struk</cp:lastModifiedBy>
  <cp:revision>25</cp:revision>
  <dcterms:created xsi:type="dcterms:W3CDTF">2021-02-05T05:43:34Z</dcterms:created>
  <dcterms:modified xsi:type="dcterms:W3CDTF">2021-02-17T08:44:27Z</dcterms:modified>
</cp:coreProperties>
</file>